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66" r:id="rId6"/>
    <p:sldId id="260" r:id="rId7"/>
    <p:sldId id="261" r:id="rId8"/>
    <p:sldId id="258" r:id="rId9"/>
    <p:sldId id="264" r:id="rId10"/>
    <p:sldId id="263" r:id="rId11"/>
    <p:sldId id="262" r:id="rId12"/>
    <p:sldId id="257" r:id="rId13"/>
    <p:sldId id="26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97209-5C7F-374E-BAB6-0924A5DEA0D5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08AD2-9D04-AB46-B4E4-2C271EF96A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26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8AD2-9D04-AB46-B4E4-2C271EF96A0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65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12D-410A-0544-AFAD-8990DC00A3DB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83C3-7620-E64C-8560-5D5B4A7B6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00412D-410A-0544-AFAD-8990DC00A3DB}" type="datetimeFigureOut">
              <a:rPr lang="nb-NO" smtClean="0"/>
              <a:pPr/>
              <a:t>18.03.2022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0483C3-7620-E64C-8560-5D5B4A7B6EF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" y="5432813"/>
            <a:ext cx="923537" cy="9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452081" y="1677167"/>
            <a:ext cx="9144000" cy="139480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 </a:t>
            </a:r>
            <a:br>
              <a:rPr lang="nb-NO" sz="4000" dirty="0"/>
            </a:br>
            <a:r>
              <a:rPr lang="nb-NO" sz="4000" dirty="0"/>
              <a:t>Forskningsplattforma i Etneelva</a:t>
            </a:r>
            <a:br>
              <a:rPr lang="nb-NO" sz="4000" dirty="0"/>
            </a:br>
            <a:r>
              <a:rPr lang="nb-NO" sz="3100" dirty="0"/>
              <a:t>Oppsummering av 2021</a:t>
            </a:r>
            <a:br>
              <a:rPr lang="nb-NO" sz="1400" dirty="0"/>
            </a:br>
            <a:endParaRPr lang="nb-NO" sz="40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Kaja C A Fjeldheim, Per Tommy Fjeldheim, William Aannø, Øystein Skaala</a:t>
            </a:r>
          </a:p>
        </p:txBody>
      </p:sp>
    </p:spTree>
    <p:extLst>
      <p:ext uri="{BB962C8B-B14F-4D97-AF65-F5344CB8AC3E}">
        <p14:creationId xmlns:p14="http://schemas.microsoft.com/office/powerpoint/2010/main" val="36542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86973C-D959-4396-8D0E-66A4E836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65125"/>
            <a:ext cx="10515600" cy="50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5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8946-007F-4A39-B311-49D79F73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Ansatte ved forskningsplattformen i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2DCF-5BF6-4D50-902D-790458FC30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Per Tommy </a:t>
            </a:r>
            <a:r>
              <a:rPr lang="nb-NO" dirty="0" err="1"/>
              <a:t>A.Fjeldheim</a:t>
            </a:r>
            <a:endParaRPr lang="nb-NO" dirty="0"/>
          </a:p>
          <a:p>
            <a:r>
              <a:rPr lang="nb-NO" dirty="0"/>
              <a:t>Kaja </a:t>
            </a:r>
            <a:r>
              <a:rPr lang="nb-NO" dirty="0" err="1"/>
              <a:t>Ch</a:t>
            </a:r>
            <a:r>
              <a:rPr lang="nb-NO" dirty="0"/>
              <a:t>. </a:t>
            </a:r>
            <a:r>
              <a:rPr lang="nb-NO" dirty="0" err="1"/>
              <a:t>A.Fjeldheim</a:t>
            </a:r>
            <a:endParaRPr lang="nb-NO" dirty="0"/>
          </a:p>
          <a:p>
            <a:r>
              <a:rPr lang="nb-NO" dirty="0"/>
              <a:t>Britt Iren Østebø</a:t>
            </a:r>
          </a:p>
          <a:p>
            <a:r>
              <a:rPr lang="nb-NO" dirty="0"/>
              <a:t>William Aure </a:t>
            </a:r>
            <a:r>
              <a:rPr lang="nb-NO" dirty="0" err="1"/>
              <a:t>Aannø</a:t>
            </a:r>
            <a:endParaRPr lang="nb-NO" dirty="0"/>
          </a:p>
          <a:p>
            <a:r>
              <a:rPr lang="nb-NO" dirty="0"/>
              <a:t>Rimas </a:t>
            </a:r>
            <a:r>
              <a:rPr lang="nb-NO" dirty="0" err="1"/>
              <a:t>Petrauskas</a:t>
            </a:r>
            <a:endParaRPr lang="nb-NO" dirty="0"/>
          </a:p>
          <a:p>
            <a:r>
              <a:rPr lang="nb-NO" dirty="0"/>
              <a:t>Nils Hoftun</a:t>
            </a:r>
          </a:p>
          <a:p>
            <a:r>
              <a:rPr lang="nb-NO" dirty="0"/>
              <a:t>Gabriel Eskeland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AFF21-3D71-4B29-B1F3-E4DEF185BD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Valdas </a:t>
            </a:r>
            <a:r>
              <a:rPr lang="nb-NO" dirty="0" err="1"/>
              <a:t>Gudavicius</a:t>
            </a:r>
            <a:endParaRPr lang="nb-NO" dirty="0"/>
          </a:p>
          <a:p>
            <a:r>
              <a:rPr lang="nb-NO" dirty="0"/>
              <a:t>Johannes Kambo</a:t>
            </a:r>
          </a:p>
          <a:p>
            <a:r>
              <a:rPr lang="nb-NO" dirty="0"/>
              <a:t>Håvard Kambo</a:t>
            </a:r>
          </a:p>
          <a:p>
            <a:r>
              <a:rPr lang="nb-NO" dirty="0"/>
              <a:t>Anette Aune</a:t>
            </a:r>
          </a:p>
        </p:txBody>
      </p:sp>
    </p:spTree>
    <p:extLst>
      <p:ext uri="{BB962C8B-B14F-4D97-AF65-F5344CB8AC3E}">
        <p14:creationId xmlns:p14="http://schemas.microsoft.com/office/powerpoint/2010/main" val="70897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1856-F3D0-4282-B17B-A8A00FAF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 rundt plattformen i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8BF5A-EE6F-4448-AE36-B6D75F4A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Smoltmerking</a:t>
            </a:r>
            <a:r>
              <a:rPr lang="nb-NO" dirty="0"/>
              <a:t> (april-mai): </a:t>
            </a:r>
          </a:p>
          <a:p>
            <a:pPr lvl="1"/>
            <a:r>
              <a:rPr lang="nb-NO" dirty="0"/>
              <a:t>Totalt merket 2166 laksesmolt og 749 </a:t>
            </a:r>
            <a:r>
              <a:rPr lang="nb-NO" dirty="0" err="1"/>
              <a:t>auresmolt</a:t>
            </a:r>
            <a:r>
              <a:rPr lang="nb-NO" dirty="0"/>
              <a:t>.</a:t>
            </a:r>
          </a:p>
          <a:p>
            <a:r>
              <a:rPr lang="nb-NO" dirty="0"/>
              <a:t>Oppvandringsfella (april-november):</a:t>
            </a:r>
          </a:p>
          <a:p>
            <a:pPr lvl="1"/>
            <a:r>
              <a:rPr lang="nb-NO" dirty="0"/>
              <a:t>Villaks: 1825 stk.</a:t>
            </a:r>
          </a:p>
          <a:p>
            <a:pPr lvl="1"/>
            <a:r>
              <a:rPr lang="nb-NO" dirty="0"/>
              <a:t>Sjøaure: 1649 stk.</a:t>
            </a:r>
          </a:p>
          <a:p>
            <a:pPr lvl="1"/>
            <a:r>
              <a:rPr lang="nb-NO" dirty="0"/>
              <a:t>Oppdrett: 45 stk.</a:t>
            </a:r>
          </a:p>
          <a:p>
            <a:pPr lvl="1"/>
            <a:r>
              <a:rPr lang="nb-NO" dirty="0"/>
              <a:t>Pukkellaks: 69 stk.</a:t>
            </a:r>
          </a:p>
          <a:p>
            <a:pPr lvl="1"/>
            <a:endParaRPr lang="nb-NO" dirty="0"/>
          </a:p>
          <a:p>
            <a:pPr marL="914400" lvl="2" indent="0">
              <a:buNone/>
            </a:pPr>
            <a:r>
              <a:rPr lang="nb-NO" sz="2400" b="1" dirty="0"/>
              <a:t>Totalt håndtert </a:t>
            </a:r>
            <a:r>
              <a:rPr lang="nb-NO" sz="2400" b="1" dirty="0" err="1"/>
              <a:t>ca</a:t>
            </a:r>
            <a:r>
              <a:rPr lang="nb-NO" sz="2400" b="1" dirty="0"/>
              <a:t> 6500 fisk i løpet av sesongen</a:t>
            </a:r>
          </a:p>
        </p:txBody>
      </p:sp>
    </p:spTree>
    <p:extLst>
      <p:ext uri="{BB962C8B-B14F-4D97-AF65-F5344CB8AC3E}">
        <p14:creationId xmlns:p14="http://schemas.microsoft.com/office/powerpoint/2010/main" val="18198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0060-928E-442C-905F-BD9A86ED1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PIT-antenner: </a:t>
            </a:r>
          </a:p>
          <a:p>
            <a:pPr lvl="1"/>
            <a:r>
              <a:rPr lang="nb-NO" dirty="0"/>
              <a:t>To antenner ved fella</a:t>
            </a:r>
          </a:p>
          <a:p>
            <a:pPr lvl="1"/>
            <a:r>
              <a:rPr lang="nb-NO" dirty="0"/>
              <a:t>En antenne i </a:t>
            </a:r>
            <a:r>
              <a:rPr lang="nb-NO" dirty="0" err="1"/>
              <a:t>Håfoss</a:t>
            </a:r>
            <a:endParaRPr lang="nb-NO" dirty="0"/>
          </a:p>
          <a:p>
            <a:r>
              <a:rPr lang="nb-NO" dirty="0"/>
              <a:t>Live-kamera ved fiskefella</a:t>
            </a:r>
          </a:p>
          <a:p>
            <a:pPr lvl="1"/>
            <a:r>
              <a:rPr lang="nb-NO" dirty="0" err="1"/>
              <a:t>Nr</a:t>
            </a:r>
            <a:r>
              <a:rPr lang="nb-NO" dirty="0"/>
              <a:t> 2. på de mest leste nyhetssakene til HI i 2021.</a:t>
            </a:r>
          </a:p>
          <a:p>
            <a:pPr lvl="1"/>
            <a:r>
              <a:rPr lang="nb-NO" dirty="0"/>
              <a:t>Til en hver tid </a:t>
            </a:r>
            <a:r>
              <a:rPr lang="nb-NO" dirty="0" err="1"/>
              <a:t>ca</a:t>
            </a:r>
            <a:r>
              <a:rPr lang="nb-NO" dirty="0"/>
              <a:t> 30 personer som sitter å ser på. </a:t>
            </a:r>
          </a:p>
        </p:txBody>
      </p:sp>
    </p:spTree>
    <p:extLst>
      <p:ext uri="{BB962C8B-B14F-4D97-AF65-F5344CB8AC3E}">
        <p14:creationId xmlns:p14="http://schemas.microsoft.com/office/powerpoint/2010/main" val="31744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2A8976D-03F3-6507-14A8-CF72A1D3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kern="1200">
                <a:latin typeface="+mj-lt"/>
                <a:ea typeface="+mj-ea"/>
                <a:cs typeface="+mj-cs"/>
              </a:rPr>
              <a:t>Villaks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07909B-A297-454C-A3D9-B0E3BAB15152}"/>
              </a:ext>
            </a:extLst>
          </p:cNvPr>
          <p:cNvSpPr txBox="1"/>
          <p:nvPr/>
        </p:nvSpPr>
        <p:spPr>
          <a:xfrm>
            <a:off x="682558" y="2453642"/>
            <a:ext cx="4930302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nb-NO" sz="2400" dirty="0" err="1">
                <a:solidFill>
                  <a:schemeClr val="bg1"/>
                </a:solidFill>
              </a:rPr>
              <a:t>Storlaks</a:t>
            </a:r>
            <a:r>
              <a:rPr lang="nb-NO" sz="2400" dirty="0">
                <a:solidFill>
                  <a:schemeClr val="bg1"/>
                </a:solidFill>
              </a:rPr>
              <a:t>: 125stk (108 i 2020)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nb-NO" sz="2400" dirty="0" err="1">
                <a:solidFill>
                  <a:schemeClr val="bg1"/>
                </a:solidFill>
              </a:rPr>
              <a:t>Mellomlaks</a:t>
            </a:r>
            <a:r>
              <a:rPr lang="nb-NO" sz="2400" dirty="0">
                <a:solidFill>
                  <a:schemeClr val="bg1"/>
                </a:solidFill>
              </a:rPr>
              <a:t>: 1056stk (990 i 2020)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Smålaks: 639stk (1668 i 2020)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950C2-1D63-42D9-8302-6B1712D9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994" y="1160432"/>
            <a:ext cx="560880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87C9-26C0-4476-AE76-D0B5432B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Sjøaure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5ED9-56E9-4C27-AB98-499010EBA5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0,5-1,5 kg dominerer </a:t>
            </a:r>
          </a:p>
          <a:p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088F8-16F0-4652-8BCC-ED15A6FE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71" y="1885016"/>
            <a:ext cx="5137502" cy="3087967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DD71212-45B5-4901-BDD0-BC2A1891A0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6041" y="1885016"/>
            <a:ext cx="5137502" cy="30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1D8F-E71C-41C7-AB4D-800DE36D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Rømt oppdrettslaks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FF3370-ED69-4510-AB65-A9A57AA8B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8981"/>
            <a:ext cx="5181600" cy="3120037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94A24-A118-4B7D-BDB4-1D6317209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/>
              <a:t>Antall oppdrett i sesongen 2021 ville utgjort ~2,4% av gytebestanden. </a:t>
            </a:r>
          </a:p>
          <a:p>
            <a:endParaRPr lang="nb-NO" dirty="0"/>
          </a:p>
          <a:p>
            <a:r>
              <a:rPr lang="nb-NO" dirty="0"/>
              <a:t>Fiskefella har fjernet ~98% av disse og har redusert andelen rømt laks i gytebestanden til &lt;0,1%</a:t>
            </a:r>
          </a:p>
        </p:txBody>
      </p:sp>
    </p:spTree>
    <p:extLst>
      <p:ext uri="{BB962C8B-B14F-4D97-AF65-F5344CB8AC3E}">
        <p14:creationId xmlns:p14="http://schemas.microsoft.com/office/powerpoint/2010/main" val="278944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D15D-EC58-4109-AA72-DD820092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Vannføring sesongen 2021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B7881B84-0ABD-4D62-88A2-43786FE57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19" y="1825625"/>
            <a:ext cx="753116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77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1D56-F82D-445E-A2AD-91668E9A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Oppvandringen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E9645-EA2B-4A58-AA2D-B96207D4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05" y="1522012"/>
            <a:ext cx="5764122" cy="315384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6282999-BF98-4D23-A5D7-7E963917A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630" y="1522013"/>
            <a:ext cx="4992705" cy="31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0379"/>
      </p:ext>
    </p:extLst>
  </p:cSld>
  <p:clrMapOvr>
    <a:masterClrMapping/>
  </p:clrMapOvr>
</p:sld>
</file>

<file path=ppt/theme/theme1.xml><?xml version="1.0" encoding="utf-8"?>
<a:theme xmlns:a="http://schemas.openxmlformats.org/drawingml/2006/main" name="HI blå bakgru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. HI pres.norsk" id="{3E0DD6BE-8BAA-1545-9B0F-EE77F5A988D0}" vid="{0F7FDB3E-F9F7-524D-B325-902A32B8CF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ildeaktiva" ma:contentTypeID="0x0101009148F5A04DDD49CBA7127AADA5FB792B00AADE34325A8B49CDA8BB4DB53328F214001B496BC5FD92554EA0BD81CEB416ADBB" ma:contentTypeVersion="1" ma:contentTypeDescription="Last opp et bilde." ma:contentTypeScope="" ma:versionID="01b01f5b2655b08825a6d63761c0a3a2">
  <xsd:schema xmlns:xsd="http://www.w3.org/2001/XMLSchema" xmlns:xs="http://www.w3.org/2001/XMLSchema" xmlns:p="http://schemas.microsoft.com/office/2006/metadata/properties" xmlns:ns1="http://schemas.microsoft.com/sharepoint/v3" xmlns:ns2="1B13E878-50CA-41BD-968F-1710099A1541" xmlns:ns3="15c4e3b9-d865-46ee-a463-c928a3e41a43" xmlns:ns4="http://schemas.microsoft.com/sharepoint/v3/fields" targetNamespace="http://schemas.microsoft.com/office/2006/metadata/properties" ma:root="true" ma:fieldsID="ac7d82e3ddb05d20a8b479ac57799872" ns1:_="" ns2:_="" ns3:_="" ns4:_="">
    <xsd:import namespace="http://schemas.microsoft.com/sharepoint/v3"/>
    <xsd:import namespace="1B13E878-50CA-41BD-968F-1710099A1541"/>
    <xsd:import namespace="15c4e3b9-d865-46ee-a463-c928a3e41a4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Bildebeskrivelse" minOccurs="0"/>
                <xsd:element ref="ns3:Fotograf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bane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PublishingStartDate" ma:index="29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30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E878-50CA-41BD-968F-1710099A154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yrbilde finne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Forhåndsvisning finne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dde" ma:internalName="ImageWidth" ma:readOnly="true">
      <xsd:simpleType>
        <xsd:restriction base="dms:Unknown"/>
      </xsd:simpleType>
    </xsd:element>
    <xsd:element name="ImageHeight" ma:index="22" nillable="true" ma:displayName="Høyde" ma:internalName="ImageHeight" ma:readOnly="true">
      <xsd:simpleType>
        <xsd:restriction base="dms:Unknown"/>
      </xsd:simpleType>
    </xsd:element>
    <xsd:element name="ImageCreateDate" ma:index="25" nillable="true" ma:displayName="Dato da bildet ble tat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4e3b9-d865-46ee-a463-c928a3e41a43" elementFormDefault="qualified">
    <xsd:import namespace="http://schemas.microsoft.com/office/2006/documentManagement/types"/>
    <xsd:import namespace="http://schemas.microsoft.com/office/infopath/2007/PartnerControls"/>
    <xsd:element name="Bildebeskrivelse" ma:index="26" nillable="true" ma:displayName="Bildebeskrivelse" ma:internalName="Bildebeskrivelse">
      <xsd:simpleType>
        <xsd:restriction base="dms:Note">
          <xsd:maxLength value="255"/>
        </xsd:restriction>
      </xsd:simpleType>
    </xsd:element>
    <xsd:element name="Fotograf" ma:index="27" nillable="true" ma:displayName="Fotograf" ma:internalName="Fotograf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8" nillable="true" ma:displayName="Opphavsret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Redigerer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23" ma:displayName="Kommentarer"/>
        <xsd:element name="keywords" minOccurs="0" maxOccurs="1" type="xsd:string" ma:index="14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ldebeskrivelse xmlns="15c4e3b9-d865-46ee-a463-c928a3e41a43" xsi:nil="true"/>
    <ImageCreateDate xmlns="1B13E878-50CA-41BD-968F-1710099A1541" xsi:nil="true"/>
    <Fotograf xmlns="15c4e3b9-d865-46ee-a463-c928a3e41a4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181DD51-410D-4979-AAFF-4417238F17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00301-D044-4079-A087-E1F6D7A7E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13E878-50CA-41BD-968F-1710099A1541"/>
    <ds:schemaRef ds:uri="15c4e3b9-d865-46ee-a463-c928a3e41a4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E5622-F617-4308-BF8A-C220CA7510CB}">
  <ds:schemaRefs>
    <ds:schemaRef ds:uri="1B13E878-50CA-41BD-968F-1710099A1541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15c4e3b9-d865-46ee-a463-c928a3e41a4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219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HI blå bakgrunn</vt:lpstr>
      <vt:lpstr>  Forskningsplattforma i Etneelva Oppsummering av 2021 </vt:lpstr>
      <vt:lpstr>Ansatte ved forskningsplattformen i 2021</vt:lpstr>
      <vt:lpstr>Aktivitet rundt plattformen i 2021</vt:lpstr>
      <vt:lpstr>PowerPoint Presentation</vt:lpstr>
      <vt:lpstr>Villaks</vt:lpstr>
      <vt:lpstr>Sjøaure</vt:lpstr>
      <vt:lpstr>Rømt oppdrettslaks</vt:lpstr>
      <vt:lpstr>Vannføring sesongen 2021</vt:lpstr>
      <vt:lpstr>Oppvandringen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Etne  Forskningsplattform</dc:title>
  <dc:creator>Andersen, Kaja Christine</dc:creator>
  <cp:lastModifiedBy>Skaala, Øystein</cp:lastModifiedBy>
  <cp:revision>5</cp:revision>
  <dcterms:created xsi:type="dcterms:W3CDTF">2022-03-15T13:06:02Z</dcterms:created>
  <dcterms:modified xsi:type="dcterms:W3CDTF">2022-03-18T13:06:32Z</dcterms:modified>
</cp:coreProperties>
</file>